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6" r:id="rId6"/>
    <p:sldId id="267" r:id="rId7"/>
    <p:sldId id="271" r:id="rId8"/>
    <p:sldId id="259" r:id="rId9"/>
    <p:sldId id="263" r:id="rId10"/>
  </p:sldIdLst>
  <p:sldSz cx="11522075" cy="6480175"/>
  <p:notesSz cx="7099300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92" y="-86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27230"/>
            <a:ext cx="11522075" cy="3456384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5775" y="2798445"/>
            <a:ext cx="99472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明光路加油站广告牌及广告灯箱（含滚动字幕显示屏）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3735" y="360087"/>
            <a:ext cx="461665" cy="2303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实景效果图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 descr="C:\Users\86185\Desktop\长客加油站\效果图\1 拷2贝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41" y="0"/>
            <a:ext cx="864079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3735" y="360087"/>
            <a:ext cx="461665" cy="2303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实景效果图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86185\Desktop\长客加油站\效果图\1 拷贝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41" y="0"/>
            <a:ext cx="864079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6185\Desktop\长客加油站\效果图\11 拷贝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86185\Desktop\长客加油站\加油站精神堡垒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93735" y="360087"/>
            <a:ext cx="461665" cy="2303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喷涂色值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86185\Desktop\长客加油站\加油站精神堡垒-0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58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93735" y="360087"/>
            <a:ext cx="461665" cy="2303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结构尺寸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6185\Desktop\长客加油站\加油站精神堡垒-0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58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93735" y="360087"/>
            <a:ext cx="461665" cy="2303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工艺说明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1038" y="2798749"/>
            <a:ext cx="36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9A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800" dirty="0">
              <a:solidFill>
                <a:srgbClr val="9A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演示</Application>
  <PresentationFormat>自定义</PresentationFormat>
  <Paragraphs>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 huang</dc:creator>
  <cp:lastModifiedBy>你的，鱼 </cp:lastModifiedBy>
  <cp:revision>34</cp:revision>
  <cp:lastPrinted>2024-12-16T18:12:00Z</cp:lastPrinted>
  <dcterms:created xsi:type="dcterms:W3CDTF">2024-12-15T20:06:00Z</dcterms:created>
  <dcterms:modified xsi:type="dcterms:W3CDTF">2024-12-23T07:42:43Z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483479CEF03F4A38B017C2D4FA98C336_12</vt:lpwstr>
  </property>
  <property fmtid="{D5CDD505-2E9C-101B-9397-08002B2CF9AE}" pid="3" name="KSOProductBuildVer">
    <vt:lpwstr>2052-12.1.0.19302</vt:lpwstr>
  </property>
</Properties>
</file>